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87983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044845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800493"/>
          </a:xfrm>
          <a:prstGeom prst="rect">
            <a:avLst/>
          </a:prstGeom>
        </p:spPr>
        <p:txBody>
          <a:bodyPr wrap="square">
            <a:spAutoFit/>
          </a:bodyPr>
          <a:lstStyle/>
          <a:p>
            <a:pPr lvl="0" indent="185738" algn="ct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Шығыстан 3-8 </a:t>
            </a:r>
            <a:r>
              <a:rPr lang="kk-KZ" sz="1200" dirty="0" smtClean="0">
                <a:latin typeface="Times New Roman" panose="02020603050405020304" pitchFamily="18" charset="0"/>
                <a:cs typeface="Times New Roman" panose="02020603050405020304" pitchFamily="18" charset="0"/>
              </a:rPr>
              <a:t>м/с 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smtClean="0">
                <a:solidFill>
                  <a:prstClr val="black"/>
                </a:solidFill>
                <a:latin typeface="Times New Roman" panose="02020603050405020304" pitchFamily="18" charset="0"/>
                <a:cs typeface="Times New Roman" panose="02020603050405020304" pitchFamily="18" charset="0"/>
              </a:rPr>
              <a:t>28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3-8 м/с жел соғады.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58832" y="214044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19744</TotalTime>
  <Words>610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2817</cp:revision>
  <cp:lastPrinted>2021-07-01T03:56:27Z</cp:lastPrinted>
  <dcterms:created xsi:type="dcterms:W3CDTF">2018-03-27T06:03:00Z</dcterms:created>
  <dcterms:modified xsi:type="dcterms:W3CDTF">2023-02-26T07:31:35Z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