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850803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t>күндіз</a:t>
            </a:r>
            <a:r>
              <a:rPr lang="ru-RU" sz="1200" dirty="0"/>
              <a:t> </a:t>
            </a:r>
            <a:r>
              <a:rPr lang="ru-RU" sz="1200" dirty="0" err="1" smtClean="0"/>
              <a:t>қар</a:t>
            </a:r>
            <a:r>
              <a:rPr lang="ru-RU" sz="1200" dirty="0"/>
              <a:t>, </a:t>
            </a:r>
            <a:r>
              <a:rPr lang="ru-RU" sz="1200" dirty="0" err="1"/>
              <a:t>төменгі</a:t>
            </a:r>
            <a:r>
              <a:rPr lang="ru-RU" sz="1200" dirty="0"/>
              <a:t> </a:t>
            </a:r>
            <a:r>
              <a:rPr lang="ru-RU" sz="1200" dirty="0" err="1" smtClean="0"/>
              <a:t>боран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835816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15806</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2778</cp:revision>
  <cp:lastPrinted>2021-07-01T07:38:07Z</cp:lastPrinted>
  <dcterms:created xsi:type="dcterms:W3CDTF">2018-03-27T06:03:00Z</dcterms:created>
  <dcterms:modified xsi:type="dcterms:W3CDTF">2023-02-26T07:15:25Z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