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4" d="100"/>
          <a:sy n="104" d="100"/>
        </p:scale>
        <p:origin x="102" y="1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76614923"/>
              </p:ext>
            </p:extLst>
          </p:nvPr>
        </p:nvGraphicFramePr>
        <p:xfrm>
          <a:off x="307975" y="2357617"/>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№57</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82003204"/>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0,011</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202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0,672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0,03</a:t>
                      </a:r>
                      <a:r>
                        <a:rPr lang="ru-RU" sz="900" dirty="0" smtClean="0">
                          <a:solidFill>
                            <a:schemeClr val="tx1"/>
                          </a:solidFill>
                          <a:latin typeface="Times New Roman" panose="02020603050405020304" pitchFamily="18" charset="0"/>
                          <a:cs typeface="Times New Roman" panose="02020603050405020304" pitchFamily="18" charset="0"/>
                        </a:rPr>
                        <a:t>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1265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a:t>
                      </a:r>
                      <a:r>
                        <a:rPr lang="ru-RU" sz="900" dirty="0" smtClean="0">
                          <a:solidFill>
                            <a:schemeClr val="tx1"/>
                          </a:solidFill>
                          <a:latin typeface="Times New Roman" panose="02020603050405020304" pitchFamily="18" charset="0"/>
                          <a:cs typeface="Times New Roman" panose="02020603050405020304" pitchFamily="18" charset="0"/>
                        </a:rPr>
                        <a:t>253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55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a:t>
                      </a:r>
                      <a:r>
                        <a:rPr lang="ru-RU" sz="900" dirty="0" smtClean="0">
                          <a:solidFill>
                            <a:schemeClr val="tx1"/>
                          </a:solidFill>
                          <a:latin typeface="Times New Roman" panose="02020603050405020304" pitchFamily="18" charset="0"/>
                          <a:cs typeface="Times New Roman" panose="02020603050405020304" pitchFamily="18" charset="0"/>
                        </a:rPr>
                        <a:t>276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a:t>
                      </a:r>
                      <a:r>
                        <a:rPr lang="ru-RU" sz="900" dirty="0" smtClean="0">
                          <a:solidFill>
                            <a:schemeClr val="tx1"/>
                          </a:solidFill>
                          <a:latin typeface="Times New Roman" panose="02020603050405020304" pitchFamily="18" charset="0"/>
                          <a:cs typeface="Times New Roman" panose="02020603050405020304" pitchFamily="18" charset="0"/>
                        </a:rPr>
                        <a:t>24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a:t>
                      </a:r>
                      <a:r>
                        <a:rPr lang="ru-RU" sz="900" dirty="0" smtClean="0">
                          <a:solidFill>
                            <a:schemeClr val="tx1"/>
                          </a:solidFill>
                          <a:latin typeface="Times New Roman" panose="02020603050405020304" pitchFamily="18" charset="0"/>
                          <a:cs typeface="Times New Roman" panose="02020603050405020304" pitchFamily="18" charset="0"/>
                        </a:rPr>
                        <a:t>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en-US" altLang="ru-RU" sz="1100" b="1" dirty="0" smtClean="0">
                <a:latin typeface="Times New Roman" panose="02020603050405020304" pitchFamily="18" charset="0"/>
                <a:cs typeface="Times New Roman" panose="02020603050405020304" pitchFamily="18" charset="0"/>
              </a:rPr>
              <a:t>2</a:t>
            </a:r>
            <a:r>
              <a:rPr lang="ru-RU" altLang="ru-RU" sz="1100" b="1" dirty="0" smtClean="0">
                <a:latin typeface="Times New Roman" panose="02020603050405020304" pitchFamily="18" charset="0"/>
                <a:cs typeface="Times New Roman" panose="02020603050405020304" pitchFamily="18" charset="0"/>
              </a:rPr>
              <a:t>7</a:t>
            </a:r>
            <a:r>
              <a:rPr lang="en-US" altLang="ru-RU" sz="1100" b="1" dirty="0" smtClean="0">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kk-KZ" altLang="ru-RU" sz="1100" b="1" dirty="0" smtClean="0">
                <a:latin typeface="Times New Roman" panose="02020603050405020304" pitchFamily="18" charset="0"/>
                <a:cs typeface="Times New Roman" panose="02020603050405020304" pitchFamily="18" charset="0"/>
              </a:rPr>
              <a:t>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ru-RU" altLang="ru-RU" sz="1100" b="1" dirty="0" smtClean="0">
                <a:solidFill>
                  <a:srgbClr val="000000"/>
                </a:solidFill>
                <a:latin typeface="Times New Roman" panose="02020603050405020304" pitchFamily="18" charset="0"/>
                <a:cs typeface="Times New Roman" panose="02020603050405020304" pitchFamily="18" charset="0"/>
              </a:rPr>
              <a:t>6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ru-RU" altLang="ru-RU" sz="1100" b="1" dirty="0" smtClean="0">
                <a:solidFill>
                  <a:srgbClr val="000000"/>
                </a:solidFill>
                <a:latin typeface="Times New Roman" panose="02020603050405020304" pitchFamily="18" charset="0"/>
                <a:cs typeface="Times New Roman" panose="02020603050405020304" pitchFamily="18" charset="0"/>
              </a:rPr>
              <a:t>7</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10-12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a:t>
            </a:r>
            <a:r>
              <a:rPr lang="ru-RU" sz="1100" b="1" dirty="0" smtClean="0">
                <a:solidFill>
                  <a:srgbClr val="000000"/>
                </a:solidFill>
                <a:latin typeface="Times New Roman" panose="02020603050405020304" pitchFamily="18" charset="0"/>
                <a:cs typeface="Times New Roman" panose="02020603050405020304" pitchFamily="18" charset="0"/>
              </a:rPr>
              <a:t>8</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a:t>
            </a:r>
            <a:r>
              <a:rPr lang="ru-RU" sz="1100" b="1" dirty="0" smtClean="0">
                <a:solidFill>
                  <a:srgbClr val="000000"/>
                </a:solidFill>
                <a:latin typeface="Times New Roman" panose="02020603050405020304" pitchFamily="18" charset="0"/>
                <a:cs typeface="Times New Roman" panose="02020603050405020304" pitchFamily="18" charset="0"/>
              </a:rPr>
              <a:t>7</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2</a:t>
            </a:r>
            <a:r>
              <a:rPr lang="kk-KZ" sz="1100" b="1" dirty="0" smtClean="0">
                <a:solidFill>
                  <a:srgbClr val="000000"/>
                </a:solidFill>
                <a:latin typeface="Times New Roman" panose="02020603050405020304" pitchFamily="18" charset="0"/>
                <a:cs typeface="Times New Roman" panose="02020603050405020304" pitchFamily="18" charset="0"/>
              </a:rPr>
              <a:t>8 ақпан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3-5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19239</TotalTime>
  <Words>586</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2684</cp:revision>
  <cp:lastPrinted>2021-07-01T07:38:07Z</cp:lastPrinted>
  <dcterms:created xsi:type="dcterms:W3CDTF">2018-03-27T06:03:00Z</dcterms:created>
  <dcterms:modified xsi:type="dcterms:W3CDTF">2023-02-26T07:06:39Z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