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703766537"/>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a:t>
                      </a:r>
                      <a:r>
                        <a:rPr lang="ru-RU" sz="1000" dirty="0" smtClean="0">
                          <a:solidFill>
                            <a:schemeClr val="tx1"/>
                          </a:solidFill>
                          <a:latin typeface="Times New Roman" panose="02020603050405020304" pitchFamily="18" charset="0"/>
                          <a:cs typeface="Times New Roman" panose="02020603050405020304" pitchFamily="18" charset="0"/>
                        </a:rPr>
                        <a:t>38</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ақпанға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26 ақпан</a:t>
            </a:r>
            <a:r>
              <a:rPr lang="kk-KZ" altLang="ru-RU" sz="1200" b="1" dirty="0">
                <a:latin typeface="Times New Roman" pitchFamily="18" charset="0"/>
                <a:cs typeface="Times New Roman" pitchFamily="18" charset="0"/>
              </a:rPr>
              <a:t>н</a:t>
            </a:r>
            <a:r>
              <a:rPr lang="kk-KZ" altLang="ru-RU" sz="1200" b="1" dirty="0" smtClean="0">
                <a:latin typeface="Times New Roman" pitchFamily="18" charset="0"/>
                <a:cs typeface="Times New Roman" pitchFamily="18" charset="0"/>
              </a:rPr>
              <a:t>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27 ақпанға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Солтүтік-ш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аяз, күндіз          </a:t>
            </a:r>
            <a:r>
              <a:rPr lang="kk-KZ" sz="1100" dirty="0" smtClean="0">
                <a:latin typeface="Times New Roman" pitchFamily="18" charset="0"/>
                <a:cs typeface="Times New Roman" pitchFamily="18" charset="0"/>
              </a:rPr>
              <a:t>9-11</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28 қаңтарға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27 ақпан</a:t>
            </a:r>
            <a:r>
              <a:rPr lang="kk-KZ" altLang="ru-RU" sz="1200" b="1" dirty="0">
                <a:latin typeface="Times New Roman" pitchFamily="18" charset="0"/>
                <a:cs typeface="Times New Roman" pitchFamily="18" charset="0"/>
              </a:rPr>
              <a:t>н</a:t>
            </a:r>
            <a:r>
              <a:rPr lang="kk-KZ" altLang="ru-RU" sz="1200" b="1" dirty="0" smtClean="0">
                <a:latin typeface="Times New Roman" pitchFamily="18" charset="0"/>
                <a:cs typeface="Times New Roman" pitchFamily="18" charset="0"/>
              </a:rPr>
              <a:t>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28 ақпанға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28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13530</TotalTime>
  <Words>593</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2792</cp:revision>
  <cp:lastPrinted>2021-07-01T03:56:27Z</cp:lastPrinted>
  <dcterms:created xsi:type="dcterms:W3CDTF">2018-03-27T06:03:00Z</dcterms:created>
  <dcterms:modified xsi:type="dcterms:W3CDTF">2023-02-26T06:03:47Z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