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67515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Ветер южный 3-8 м/с. Температура воздуха ночью 15-17, днем 6-8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 2023 г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120032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27 февраля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Ночью 28 февраля 2023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67159" y="3293682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239306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16331</TotalTime>
  <Words>662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2716</cp:revision>
  <cp:lastPrinted>2021-07-01T03:56:27Z</cp:lastPrinted>
  <dcterms:created xsi:type="dcterms:W3CDTF">2018-03-27T06:03:00Z</dcterms:created>
  <dcterms:modified xsi:type="dcterms:W3CDTF">2023-02-26T06:36:37Z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