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7" d="100"/>
          <a:sy n="97" d="100"/>
        </p:scale>
        <p:origin x="432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33866589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№57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февраля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8" y="355631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26 февраля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10480445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2750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141994"/>
            <a:ext cx="4824413" cy="19851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27 февраля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26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2023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27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Переменная облачность, без осадков.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восточный 3-8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20-22°, днем 5-7°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мороза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indent="177800" algn="ctr"/>
            <a:endParaRPr lang="ru-RU" sz="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28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27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</a:t>
            </a:r>
          </a:p>
          <a:p>
            <a:pPr lvl="0" indent="177800" algn="just">
              <a:defRPr/>
            </a:pP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юго-восточный 3-8 м/с. Температура воздуха 15-17° 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08561" y="2141227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17184" y="3218102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492443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Говоркова Н.М.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eaLnBrk="0" hangingPunct="0"/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18464</TotalTime>
  <Words>600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2668</cp:revision>
  <cp:lastPrinted>2021-07-01T03:56:27Z</cp:lastPrinted>
  <dcterms:created xsi:type="dcterms:W3CDTF">2018-03-27T06:03:00Z</dcterms:created>
  <dcterms:modified xsi:type="dcterms:W3CDTF">2023-02-26T07:28:07Z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