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14163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88190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А.Нуржанова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17046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2023-02-26T07:15:07Z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