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0397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56259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3-8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20-22°, днем 5-7°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15-17°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2021-10-14T11:15:53Z</cp:lastPrinted>
  <dcterms:created xsi:type="dcterms:W3CDTF">2018-03-27T06:03:00Z</dcterms:created>
  <dcterms:modified xsi:type="dcterms:W3CDTF">2023-02-26T07:32:53Z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