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525898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27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9-14, порывы 15-20, днем временами 23 м/с. Температура воздуха ночью 8-10, днем 3-5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28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небольшой снег. Ветер 9-14, порывы 15-20 м/с. Температура воздуха 5-7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400500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0.277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20032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14892</TotalTime>
  <Words>616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2579</cp:revision>
  <cp:lastPrinted>2021-07-01T03:56:27Z</cp:lastPrinted>
  <dcterms:created xsi:type="dcterms:W3CDTF">2018-03-27T06:03:00Z</dcterms:created>
  <dcterms:modified xsi:type="dcterms:W3CDTF">2023-02-26T06:41:44Z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