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0774728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kk-KZ" altLang="x-none" sz="1600" b="1" i="1" baseline="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1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феврал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4933914"/>
              </p:ext>
            </p:extLst>
          </p:nvPr>
        </p:nvGraphicFramePr>
        <p:xfrm>
          <a:off x="4993576" y="4733142"/>
          <a:ext cx="4691064" cy="16124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6723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северо-восточный 6-11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5-7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4-6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28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осадков, туман.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4-6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14764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2586</cp:revision>
  <cp:lastPrinted>2021-07-01T03:56:27Z</cp:lastPrinted>
  <dcterms:created xsi:type="dcterms:W3CDTF">2018-03-27T06:03:00Z</dcterms:created>
  <dcterms:modified xsi:type="dcterms:W3CDTF">2023-02-26T06:31:32Z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