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32CCE58-E5D4-4802-91DC-8B5095CB2C1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7046A-3185-49CA-9111-F502749EA4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72EF7-A144-4EC0-B26F-620A685F7B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B88D9-33C0-43E6-AA21-664203B03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DAC00-A53D-4C48-BB51-68B0DB9A70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9AD4E-0265-48E5-9109-042B545495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4BD31-AFE6-44DA-B078-072C360A8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96432-3E9A-4A6C-B493-2565CA2530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B40EB-228A-4805-9826-D00CA585DD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FD2DD-F2C2-446F-B49E-8CECFA5F70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40C95-FAB6-497E-89C5-A672663B6F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CA345-345D-42AB-87B5-7F6735D31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E13B518-7ABC-47AA-A4E8-2A5A5710CA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26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27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без осадков. Ветер 0-5 м/с. Температура воздуха ночью 6-8 мороза,  днем 3-5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1-3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7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28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2176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15665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3165</cp:revision>
  <cp:lastPrinted>2021-07-01T09:11:30Z</cp:lastPrinted>
  <dcterms:created xsi:type="dcterms:W3CDTF">2018-03-27T06:03:00Z</dcterms:created>
  <dcterms:modified xsi:type="dcterms:W3CDTF">2023-02-26T07:02:17Z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