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1629505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февраля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7119261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1979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3-8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0297" y="204246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 Н.М.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20606</TotalTime>
  <Words>649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2827</cp:revision>
  <cp:lastPrinted>2021-10-18T15:52:53Z</cp:lastPrinted>
  <dcterms:created xsi:type="dcterms:W3CDTF">2018-03-27T06:03:00Z</dcterms:created>
  <dcterms:modified xsi:type="dcterms:W3CDTF">2023-02-26T07:24:47Z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