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32042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577066"/>
              </p:ext>
            </p:extLst>
          </p:nvPr>
        </p:nvGraphicFramePr>
        <p:xfrm>
          <a:off x="5074646" y="4299341"/>
          <a:ext cx="4709659" cy="125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65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 7	</a:t>
                      </a:r>
                      <a:endParaRPr lang="ru-RU" sz="11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0.875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	</a:t>
                      </a:r>
                      <a:endParaRPr lang="ru-RU" sz="11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15859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2687</cp:revision>
  <cp:lastPrinted>2021-07-01T03:56:27Z</cp:lastPrinted>
  <dcterms:created xsi:type="dcterms:W3CDTF">2018-03-27T06:03:00Z</dcterms:created>
  <dcterms:modified xsi:type="dcterms:W3CDTF">2023-02-26T05:52:35Z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