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34947141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57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</a:t>
            </a:r>
            <a:r>
              <a:rPr lang="ru-RU" altLang="zh-CN" sz="1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384728"/>
            <a:ext cx="479891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февраля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27 февраля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Ветер юго-западный 9-14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12-14, днем 3-5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февраля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27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до 09 ч. 28 февраля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Облачно, 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юго-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-14 м/с. Температура воздуха  6-8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88840"/>
            <a:ext cx="4610598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февраля, ночью 28 февраля метеорологические условия будут способствовать рассеиванию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0350" y="3064697"/>
            <a:ext cx="4717409" cy="30777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671294"/>
              </p:ext>
            </p:extLst>
          </p:nvPr>
        </p:nvGraphicFramePr>
        <p:xfrm>
          <a:off x="5046663" y="3897847"/>
          <a:ext cx="4645221" cy="2404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25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15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20749</TotalTime>
  <Words>646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3357</cp:revision>
  <cp:lastPrinted>2021-11-30T05:55:24Z</cp:lastPrinted>
  <dcterms:created xsi:type="dcterms:W3CDTF">2018-03-27T06:03:00Z</dcterms:created>
  <dcterms:modified xsi:type="dcterms:W3CDTF">2023-02-26T05:31:58Z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