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 9-14 м/с. Температура воздуха ночью 8-10, днем 0-2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 2-4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2463523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598</a:t>
                      </a:r>
                      <a:endParaRPr lang="kk-KZ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0,120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0,183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Н.Г./Картпанбетов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14804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2860</cp:revision>
  <cp:lastPrinted>2021-02-03T11:37:00Z</cp:lastPrinted>
  <dcterms:created xsi:type="dcterms:W3CDTF">2018-03-27T06:03:00Z</dcterms:created>
  <dcterms:modified xsi:type="dcterms:W3CDTF">2023-02-26T07:00:25Z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