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</a:t>
            </a:r>
            <a:r>
              <a:rPr lang="ru-RU" altLang="en-US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городу </a:t>
            </a: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5-7 мороза,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4-6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494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0.10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39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0.10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1.9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/>
                        <a:t>0.24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14668</TotalTime>
  <Words>575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2964</cp:revision>
  <cp:lastPrinted>2023-01-18T06:16:28Z</cp:lastPrinted>
  <dcterms:created xsi:type="dcterms:W3CDTF">2018-03-27T06:03:00Z</dcterms:created>
  <dcterms:modified xsi:type="dcterms:W3CDTF">2023-02-26T05:57:22Z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