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0097463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10773855"/>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80669" y="115888"/>
            <a:ext cx="4808536" cy="1800493"/>
          </a:xfrm>
          <a:prstGeom prst="rect">
            <a:avLst/>
          </a:prstGeom>
        </p:spPr>
        <p:txBody>
          <a:bodyPr wrap="square">
            <a:spAutoFit/>
          </a:bodyPr>
          <a:lstStyle/>
          <a:p>
            <a:pPr lvl="0" indent="185738" algn="ct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26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25 </a:t>
            </a:r>
            <a:r>
              <a:rPr lang="ru-RU" altLang="ru-RU" sz="1200" b="1" dirty="0" err="1">
                <a:solidFill>
                  <a:prstClr val="black"/>
                </a:solidFill>
                <a:latin typeface="Times New Roman" panose="02020603050405020304" pitchFamily="18" charset="0"/>
                <a:cs typeface="Times New Roman" panose="02020603050405020304" pitchFamily="18" charset="0"/>
              </a:rPr>
              <a:t>ақпанн</a:t>
            </a:r>
            <a:r>
              <a:rPr lang="kk-KZ" altLang="ru-RU" sz="1200" b="1" dirty="0">
                <a:solidFill>
                  <a:prstClr val="black"/>
                </a:solidFill>
                <a:latin typeface="Times New Roman" panose="02020603050405020304" pitchFamily="18" charset="0"/>
                <a:cs typeface="Times New Roman" panose="02020603050405020304" pitchFamily="18" charset="0"/>
              </a:rPr>
              <a:t>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26 </a:t>
            </a:r>
            <a:r>
              <a:rPr lang="ru-RU" altLang="ru-RU" sz="1200" b="1" dirty="0" err="1">
                <a:solidFill>
                  <a:prstClr val="black"/>
                </a:solidFill>
                <a:latin typeface="Times New Roman" panose="02020603050405020304" pitchFamily="18" charset="0"/>
                <a:cs typeface="Times New Roman" panose="02020603050405020304" pitchFamily="18" charset="0"/>
              </a:rPr>
              <a:t>ақпанның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оңтүстік-батыстан, батыстан </a:t>
            </a:r>
            <a:r>
              <a:rPr lang="kk-KZ" sz="1200" dirty="0" smtClean="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10-12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27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түстік-шығыстан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3-8 </a:t>
            </a:r>
            <a:r>
              <a:rPr lang="kk-KZ" sz="1200" dirty="0" smtClean="0">
                <a:latin typeface="Times New Roman" panose="02020603050405020304" pitchFamily="18" charset="0"/>
                <a:cs typeface="Times New Roman" panose="02020603050405020304" pitchFamily="18" charset="0"/>
              </a:rPr>
              <a:t>м/с</a:t>
            </a:r>
            <a:r>
              <a:rPr lang="kk-KZ" sz="1200" dirty="0" smtClean="0">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18-20°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0390" y="206804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Қ</a:t>
            </a:r>
            <a:r>
              <a:rPr lang="ru-RU" sz="1200" dirty="0" err="1" smtClean="0">
                <a:solidFill>
                  <a:prstClr val="black"/>
                </a:solidFill>
                <a:latin typeface="Times New Roman" panose="02020603050405020304" pitchFamily="18" charset="0"/>
                <a:cs typeface="Times New Roman" panose="02020603050405020304" pitchFamily="18" charset="0"/>
              </a:rPr>
              <a:t>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40415" y="305070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a:t>
            </a:r>
            <a:r>
              <a:rPr lang="ru-RU" altLang="ru-RU" sz="1200" b="1" i="1" dirty="0" smtClean="0">
                <a:solidFill>
                  <a:srgbClr val="000000"/>
                </a:solidFill>
                <a:latin typeface="Times New Roman" panose="02020603050405020304" pitchFamily="18" charset="0"/>
                <a:cs typeface="Times New Roman" panose="02020603050405020304" pitchFamily="18" charset="0"/>
              </a:rPr>
              <a:t>.М.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19737</TotalTime>
  <Words>611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2816</cp:revision>
  <cp:lastPrinted>2021-07-01T03:56:27Z</cp:lastPrinted>
  <dcterms:created xsi:type="dcterms:W3CDTF">2018-03-27T06:03:00Z</dcterms:created>
  <dcterms:modified xsi:type="dcterms:W3CDTF">2023-02-25T06:43:05Z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