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9" d="100"/>
          <a:sy n="99" d="100"/>
        </p:scale>
        <p:origin x="1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8610997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ақпан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ақпанға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25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26</a:t>
            </a:r>
            <a:r>
              <a:rPr lang="kk-KZ" sz="1200" b="1" dirty="0">
                <a:solidFill>
                  <a:srgbClr val="000000"/>
                </a:solidFill>
                <a:latin typeface="Times New Roman" panose="02020603050405020304" pitchFamily="18" charset="0"/>
                <a:cs typeface="Times New Roman" panose="02020603050405020304" pitchFamily="18" charset="0"/>
              </a:rPr>
              <a:t> ақпанның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9-14</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екп</a:t>
            </a:r>
            <a:r>
              <a:rPr lang="kk-KZ" sz="1200" dirty="0">
                <a:solidFill>
                  <a:prstClr val="black"/>
                </a:solidFill>
                <a:latin typeface="Times New Roman" pitchFamily="18" charset="0"/>
                <a:cs typeface="Times New Roman" pitchFamily="18" charset="0"/>
              </a:rPr>
              <a:t>іні </a:t>
            </a:r>
            <a:r>
              <a:rPr lang="ru-RU" sz="1200" dirty="0">
                <a:solidFill>
                  <a:prstClr val="black"/>
                </a:solidFill>
                <a:latin typeface="Times New Roman" pitchFamily="18" charset="0"/>
                <a:cs typeface="Times New Roman" pitchFamily="18" charset="0"/>
              </a:rPr>
              <a:t>15-20</a:t>
            </a:r>
            <a:r>
              <a:rPr lang="kk-KZ" sz="1200" dirty="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16-18, </a:t>
            </a:r>
            <a:r>
              <a:rPr lang="kk-KZ" sz="1200">
                <a:solidFill>
                  <a:prstClr val="black"/>
                </a:solidFill>
                <a:latin typeface="Times New Roman" pitchFamily="18" charset="0"/>
                <a:cs typeface="Times New Roman" pitchFamily="18" charset="0"/>
              </a:rPr>
              <a:t>күндіз 6-8 </a:t>
            </a:r>
            <a:r>
              <a:rPr lang="kk-KZ" sz="1200" dirty="0">
                <a:solidFill>
                  <a:prstClr val="black"/>
                </a:solidFill>
                <a:latin typeface="Times New Roman" pitchFamily="18" charset="0"/>
                <a:cs typeface="Times New Roman" pitchFamily="18" charset="0"/>
              </a:rPr>
              <a:t>аяз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27 ақпанға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26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27 </a:t>
            </a:r>
            <a:r>
              <a:rPr lang="kk-KZ" sz="1200" b="1" dirty="0">
                <a:solidFill>
                  <a:srgbClr val="000000"/>
                </a:solidFill>
                <a:latin typeface="Times New Roman" panose="02020603050405020304" pitchFamily="18" charset="0"/>
                <a:cs typeface="Times New Roman" panose="02020603050405020304" pitchFamily="18" charset="0"/>
              </a:rPr>
              <a:t>ақпанның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9-14, екпіні 15-20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8-10 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59543588"/>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89</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0,556</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108</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0,358</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360</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0,072</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0,229</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0,031</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ақпандағы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13968</TotalTime>
  <Words>568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2545</cp:revision>
  <cp:lastPrinted>2021-07-01T07:38:07Z</cp:lastPrinted>
  <dcterms:created xsi:type="dcterms:W3CDTF">2018-03-27T06:03:00Z</dcterms:created>
  <dcterms:modified xsi:type="dcterms:W3CDTF">2023-02-25T06:28:53Z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