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37976404"/>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56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a:t>
                      </a:r>
                      <a:r>
                        <a:rPr lang="ru-RU" altLang="zh-CN" sz="1200" b="1" i="0" baseline="0" dirty="0" smtClean="0">
                          <a:solidFill>
                            <a:srgbClr val="002060"/>
                          </a:solidFill>
                          <a:latin typeface="Times New Roman" panose="02020603050405020304" pitchFamily="18" charset="0"/>
                          <a:cs typeface="Times New Roman" panose="02020603050405020304" pitchFamily="18" charset="0"/>
                        </a:rPr>
                        <a:t>25 </a:t>
                      </a:r>
                      <a:r>
                        <a:rPr lang="ru-RU" altLang="zh-CN" sz="1200" b="1" i="0" baseline="0" dirty="0">
                          <a:solidFill>
                            <a:srgbClr val="002060"/>
                          </a:solidFill>
                          <a:latin typeface="Times New Roman" panose="02020603050405020304" pitchFamily="18" charset="0"/>
                          <a:cs typeface="Times New Roman" panose="02020603050405020304" pitchFamily="18" charset="0"/>
                        </a:rPr>
                        <a:t>а</a:t>
                      </a:r>
                      <a:r>
                        <a:rPr lang="kk-KZ" altLang="zh-CN" sz="1200" b="1" i="0" baseline="0" dirty="0">
                          <a:solidFill>
                            <a:srgbClr val="002060"/>
                          </a:solidFill>
                          <a:latin typeface="Times New Roman" panose="02020603050405020304" pitchFamily="18" charset="0"/>
                          <a:cs typeface="Times New Roman" panose="02020603050405020304" pitchFamily="18" charset="0"/>
                        </a:rPr>
                        <a:t>қпан</a:t>
                      </a:r>
                      <a:r>
                        <a:rPr lang="kk-KZ" altLang="zh-CN" sz="1200" b="1" i="0" u="none" baseline="0" dirty="0">
                          <a:solidFill>
                            <a:srgbClr val="002060"/>
                          </a:solidFill>
                          <a:latin typeface="Times New Roman" panose="02020603050405020304" pitchFamily="18" charset="0"/>
                          <a:cs typeface="Times New Roman" panose="02020603050405020304" pitchFamily="18" charset="0"/>
                        </a:rPr>
                        <a:t> </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smtClean="0">
                <a:latin typeface="Times New Roman" pitchFamily="18" charset="0"/>
                <a:cs typeface="Times New Roman" pitchFamily="18" charset="0"/>
              </a:rPr>
              <a:t>25 </a:t>
            </a:r>
            <a:r>
              <a:rPr lang="ru-RU" altLang="ru-RU" sz="1200" b="1" dirty="0">
                <a:latin typeface="Times New Roman" pitchFamily="18" charset="0"/>
                <a:cs typeface="Times New Roman" pitchFamily="18" charset="0"/>
              </a:rPr>
              <a:t>а</a:t>
            </a:r>
            <a:r>
              <a:rPr lang="kk-KZ" altLang="zh-CN" sz="1200" b="1" i="0" baseline="0" dirty="0">
                <a:latin typeface="Times New Roman" panose="02020603050405020304" pitchFamily="18" charset="0"/>
                <a:cs typeface="Times New Roman" panose="02020603050405020304" pitchFamily="18" charset="0"/>
              </a:rPr>
              <a:t>қпан</a:t>
            </a:r>
            <a:r>
              <a:rPr lang="kk-KZ" altLang="zh-CN" sz="1200" b="1" i="0" u="none" baseline="0"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26</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25</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anose="02020603050405020304" pitchFamily="18" charset="0"/>
                <a:cs typeface="Times New Roman" panose="02020603050405020304" pitchFamily="18" charset="0"/>
              </a:rPr>
              <a:t>26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Кей уақытта тұман түседі. Солтүстік-шығыс</a:t>
            </a:r>
            <a:r>
              <a:rPr lang="kk-KZ" sz="1200" dirty="0" smtClean="0">
                <a:solidFill>
                  <a:prstClr val="black"/>
                </a:solidFill>
                <a:latin typeface="Times New Roman"/>
                <a:ea typeface="Calibri"/>
              </a:rPr>
              <a:t>тан </a:t>
            </a:r>
            <a:r>
              <a:rPr lang="kk-KZ" sz="1200" dirty="0">
                <a:solidFill>
                  <a:prstClr val="black"/>
                </a:solidFill>
                <a:latin typeface="Times New Roman"/>
                <a:ea typeface="Calibri"/>
              </a:rPr>
              <a:t>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3-5 градус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градус </a:t>
            </a:r>
            <a:r>
              <a:rPr lang="kk-KZ" sz="1200" dirty="0"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27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ақпанға</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26 </a:t>
            </a:r>
            <a:r>
              <a:rPr lang="ru-RU" sz="1200" b="1" dirty="0" err="1" smtClean="0">
                <a:solidFill>
                  <a:prstClr val="black"/>
                </a:solidFill>
                <a:latin typeface="Times New Roman" panose="02020603050405020304" pitchFamily="18" charset="0"/>
                <a:cs typeface="Times New Roman" panose="02020603050405020304" pitchFamily="18" charset="0"/>
              </a:rPr>
              <a:t>а</a:t>
            </a:r>
            <a:r>
              <a:rPr lang="ru-RU" altLang="ru-RU" sz="1200" b="1" dirty="0" err="1" smtClean="0">
                <a:solidFill>
                  <a:prstClr val="black"/>
                </a:solidFill>
                <a:latin typeface="Times New Roman" panose="02020603050405020304" pitchFamily="18" charset="0"/>
                <a:cs typeface="Times New Roman" panose="02020603050405020304" pitchFamily="18" charset="0"/>
              </a:rPr>
              <a:t>қпан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27</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Кей уақытта тұман түседі. Солтүстік-шығыс</a:t>
            </a:r>
            <a:r>
              <a:rPr lang="kk-KZ" sz="1200" dirty="0" smtClean="0">
                <a:solidFill>
                  <a:prstClr val="black"/>
                </a:solidFill>
                <a:latin typeface="Times New Roman"/>
                <a:ea typeface="Calibri"/>
              </a:rPr>
              <a:t>тан</a:t>
            </a:r>
            <a:r>
              <a:rPr lang="kk-KZ" sz="1200" dirty="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a:solidFill>
                  <a:prstClr val="black"/>
                </a:solidFill>
                <a:latin typeface="Times New Roman" pitchFamily="18" charset="0"/>
                <a:cs typeface="Times New Roman" pitchFamily="18" charset="0"/>
              </a:rPr>
              <a:t>9-14 м/с.</a:t>
            </a:r>
            <a:r>
              <a:rPr lang="kk-KZ" sz="1200" dirty="0">
                <a:solidFill>
                  <a:prstClr val="black"/>
                </a:solidFill>
                <a:latin typeface="Times New Roman"/>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4-6 </a:t>
            </a:r>
            <a:r>
              <a:rPr lang="kk-KZ" sz="1200" dirty="0">
                <a:solidFill>
                  <a:prstClr val="black"/>
                </a:solidFill>
                <a:latin typeface="Times New Roman" pitchFamily="18" charset="0"/>
                <a:cs typeface="Times New Roman" pitchFamily="18" charset="0"/>
              </a:rPr>
              <a:t>градус аяз болады.  </a:t>
            </a: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26</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smtClean="0">
                <a:solidFill>
                  <a:prstClr val="black"/>
                </a:solidFill>
                <a:latin typeface="Times New Roman" panose="02020603050405020304" pitchFamily="18" charset="0"/>
                <a:cs typeface="Times New Roman" panose="02020603050405020304" pitchFamily="18" charset="0"/>
              </a:rPr>
              <a:t>ақпанда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32605957"/>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12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0.02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1509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0.30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87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0.44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143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0.36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2.6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0.33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dirty="0" smtClean="0">
                <a:solidFill>
                  <a:srgbClr val="000000"/>
                </a:solidFill>
                <a:latin typeface="Times New Roman" panose="02020603050405020304" pitchFamily="18" charset="0"/>
                <a:cs typeface="Times New Roman" panose="02020603050405020304" pitchFamily="18" charset="0"/>
              </a:rPr>
              <a:t> С. А. Баймбетова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14523</TotalTime>
  <Words>597</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2929</cp:revision>
  <cp:lastPrinted>2023-02-25T06:37:42Z</cp:lastPrinted>
  <dcterms:created xsi:type="dcterms:W3CDTF">2018-03-27T06:03:00Z</dcterms:created>
  <dcterms:modified xsi:type="dcterms:W3CDTF">2023-02-25T06:37:50Z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