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№56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4377342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25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күндіз аздаған қар, жаяу бұрқасын. Оңтүстік-батыстан жел соғады, күші 15-20, күндіз екпіні 23 м/с. Ауа температурасы түнде 17-19 , күндіз 6-8 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a:solidFill>
                  <a:srgbClr val="000000"/>
                </a:solidFill>
                <a:latin typeface="Times New Roman" pitchFamily="18" charset="0"/>
                <a:cs typeface="Times New Roman" pitchFamily="18" charset="0"/>
              </a:rPr>
              <a:t>27 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26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26 ақпанда,</a:t>
            </a:r>
            <a:r>
              <a:rPr lang="ru-RU" sz="1200">
                <a:solidFill>
                  <a:schemeClr val="tx1"/>
                </a:solidFill>
                <a:latin typeface="Times New Roman" panose="02020603050405020304" pitchFamily="18" charset="0"/>
                <a:cs typeface="Times New Roman" panose="02020603050405020304" pitchFamily="18" charset="0"/>
              </a:rPr>
              <a:t> 27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13479</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2825</cp:revision>
  <cp:lastPrinted>2021-07-01T03:56:27Z</cp:lastPrinted>
  <dcterms:created xsi:type="dcterms:W3CDTF">2018-03-27T06:03:00Z</dcterms:created>
  <dcterms:modified xsi:type="dcterms:W3CDTF">2023-02-25T07:02:44Z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