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0" d="100"/>
          <a:sy n="120" d="100"/>
        </p:scale>
        <p:origin x="-1812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06292118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 февраля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81197315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февраля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февраля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февраля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мороза,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5-7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февраля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13175</TotalTime>
  <Words>628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2650</cp:revision>
  <cp:lastPrinted>2021-07-01T03:56:27Z</cp:lastPrinted>
  <dcterms:created xsi:type="dcterms:W3CDTF">2018-03-27T06:03:00Z</dcterms:created>
  <dcterms:modified xsi:type="dcterms:W3CDTF">2023-02-25T06:25:03Z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