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/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снег. Ветер северо-западный с переходом на северо-восточный 5-10 м/с. Температура воздуха ночью 8-10, днем 0-2 мороза.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27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00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6152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465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14907</TotalTime>
  <Words>537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2964</cp:revision>
  <cp:lastPrinted>2021-07-01T03:56:27Z</cp:lastPrinted>
  <dcterms:created xsi:type="dcterms:W3CDTF">2018-03-27T06:03:00Z</dcterms:created>
  <dcterms:modified xsi:type="dcterms:W3CDTF">2023-02-25T07:04:40Z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