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461722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февраля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ожидается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феврал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без осадков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Временами туман.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северо-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3-5 мороза,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1-3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тепла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Временами туман.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северо-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мороза.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8354187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0.02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1509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0.30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87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0.44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143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0.36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2.6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0.33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Баймбетова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14653</TotalTime>
  <Words>570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2963</cp:revision>
  <cp:lastPrinted>2023-02-25T06:33:46Z</cp:lastPrinted>
  <dcterms:created xsi:type="dcterms:W3CDTF">2018-03-27T06:03:00Z</dcterms:created>
  <dcterms:modified xsi:type="dcterms:W3CDTF">2023-02-25T06:34:14Z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