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967812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 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215239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о-восточный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8561" y="214122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7184" y="308138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18472</TotalTime>
  <Words>603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2668</cp:revision>
  <cp:lastPrinted>2021-07-01T03:56:27Z</cp:lastPrinted>
  <dcterms:created xsi:type="dcterms:W3CDTF">2018-03-27T06:03:00Z</dcterms:created>
  <dcterms:modified xsi:type="dcterms:W3CDTF">2023-02-25T06:52:37Z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