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-1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3D9CA6D-1A02-4B75-B74B-EF15B0BF829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9BB178-EBE3-4B54-9FFE-FE5F4E3587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2E418-F858-431A-B353-926E8A295B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1EDCF-EDBC-4A56-ABAF-EFDB807F62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38E3E-11E3-43A5-BE12-C6CB2A3776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D9590-261E-44AC-932E-552CB20011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60F9D-9755-4C14-BC02-9BF32AF3A6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B3E62-71D8-4C94-A888-BAB821353D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9C5DF-7626-408D-8815-C7E39D2B09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C7740-EE25-4AB2-9C49-02B806A3A0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D0DC1-A420-47CF-A449-8D8E993D45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CDA89-989F-4AC8-B3CE-14298FC59F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C0B1045-C83F-4EDC-A3C3-32D37AE30F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56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25 февраля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930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26 февраля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</a:rPr>
              <a:t>25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26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ночью снег</a:t>
            </a:r>
            <a:r>
              <a:rPr lang="ru-RU" altLang="zh-CN">
                <a:solidFill>
                  <a:schemeClr val="tx1"/>
                </a:solidFill>
                <a:cs typeface="宋体"/>
              </a:rPr>
              <a:t>, днем без осадков. Ветер северо-восточный 3-8 м/с. Температура воздуха ночью 5-7 мороза,  днем 0-2 тепла.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27 февраля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26 </a:t>
            </a:r>
            <a:r>
              <a:rPr lang="ru-RU" b="1">
                <a:solidFill>
                  <a:schemeClr val="tx1"/>
                </a:solidFill>
              </a:rPr>
              <a:t>февраля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27 февраля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7-9 мороза.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kk-KZ" altLang="en-US">
                <a:solidFill>
                  <a:schemeClr val="tx1"/>
                </a:solidFill>
                <a:sym typeface="+mn-ea"/>
              </a:rPr>
              <a:t>6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, ночью 27 февраля метеорологические условия будут способствовать</a:t>
            </a:r>
            <a:r>
              <a:rPr lang="ru-RU" altLang="en-US">
                <a:sym typeface="+mn-ea"/>
              </a:rPr>
              <a:t>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рассеиванию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пониженный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25 февраля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684713" cy="2225675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428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2,7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435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7022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2,5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789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2,0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Аманкулова С.Л.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15660</TotalTime>
  <Words>554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3162</cp:revision>
  <cp:lastPrinted>2021-07-01T09:11:30Z</cp:lastPrinted>
  <dcterms:created xsi:type="dcterms:W3CDTF">2018-03-27T06:03:00Z</dcterms:created>
  <dcterms:modified xsi:type="dcterms:W3CDTF">2023-02-25T05:26:14Z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