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7-12 м/с. Температура воздуха ночью 12-14, днем 5-7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южный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287359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619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2856</cp:revision>
  <cp:lastPrinted>2021-02-03T11:37:00Z</cp:lastPrinted>
  <dcterms:created xsi:type="dcterms:W3CDTF">2018-03-27T06:03:00Z</dcterms:created>
  <dcterms:modified xsi:type="dcterms:W3CDTF">2023-02-25T07:11:57Z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