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213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43836450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56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210396"/>
              </p:ext>
            </p:extLst>
          </p:nvPr>
        </p:nvGraphicFramePr>
        <p:xfrm>
          <a:off x="5046662" y="636212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69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4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аля</a:t>
            </a:r>
            <a:r>
              <a:rPr lang="ru-RU" altLang="zh-CN" sz="11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384728"/>
            <a:ext cx="4798916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февраля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</a:t>
            </a:r>
            <a:r>
              <a:rPr lang="ru-RU" sz="11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аля</a:t>
            </a:r>
            <a:r>
              <a:rPr lang="ru-RU" sz="11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26 февраля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без осадков. Ветер юго-западный 9-14 м/с. Температура воздуха ночью 16-18, днем 6-8 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февраля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26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до 09 ч. 27 февраля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Ветер юго-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9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-14 м/с. Температура воздуха 13-15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  <a:endParaRPr lang="x-none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33661" y="1988840"/>
            <a:ext cx="4610598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февраля,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27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метеорологические условия будут способствовать рассеиванию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пониженный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4990350" y="3064697"/>
            <a:ext cx="4717409" cy="30777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9526698"/>
              </p:ext>
            </p:extLst>
          </p:nvPr>
        </p:nvGraphicFramePr>
        <p:xfrm>
          <a:off x="5046663" y="3897847"/>
          <a:ext cx="4645221" cy="2404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1328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625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157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1,040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0,614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94785" y="4178295"/>
              <a:ext cx="1611340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20732</TotalTime>
  <Words>647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Надежда Краузе</cp:lastModifiedBy>
  <cp:revision>3350</cp:revision>
  <cp:lastPrinted>2021-11-30T05:55:24Z</cp:lastPrinted>
  <dcterms:created xsi:type="dcterms:W3CDTF">2018-03-27T06:03:00Z</dcterms:created>
  <dcterms:modified xsi:type="dcterms:W3CDTF">2023-02-25T08:00:05Z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