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390252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февраля по 21 ч. 26 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низовая метель. Ветер юго-западный 15-20, днем порывы 23 м/с. Температура воздуха ночью 17-19, днем 6-8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по 09 ч. 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13908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2881</cp:revision>
  <cp:lastPrinted>2021-07-01T03:56:27Z</cp:lastPrinted>
  <dcterms:created xsi:type="dcterms:W3CDTF">2018-03-27T06:03:00Z</dcterms:created>
  <dcterms:modified xsi:type="dcterms:W3CDTF">2023-02-25T07:02:09Z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