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A8422"/>
    <a:srgbClr val="F9740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5" d="100"/>
          <a:sy n="125" d="100"/>
        </p:scale>
        <p:origin x="-1794" y="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571526183"/>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055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a:t>
                      </a:r>
                      <a:r>
                        <a:rPr lang="kk-KZ" altLang="zh-CN" sz="1200" b="1" i="1" baseline="0" dirty="0">
                          <a:solidFill>
                            <a:srgbClr val="002060"/>
                          </a:solidFill>
                          <a:latin typeface="Times New Roman" panose="02020603050405020304" pitchFamily="18" charset="0"/>
                          <a:cs typeface="Times New Roman" panose="02020603050405020304" pitchFamily="18" charset="0"/>
                        </a:rPr>
                        <a:t>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142852"/>
            <a:ext cx="4643470"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25 </a:t>
            </a:r>
            <a:r>
              <a:rPr lang="kk-KZ" sz="1200" b="1" dirty="0">
                <a:solidFill>
                  <a:srgbClr val="000000"/>
                </a:solidFill>
                <a:latin typeface="Times New Roman" pitchFamily="18" charset="0"/>
                <a:cs typeface="Times New Roman" pitchFamily="18" charset="0"/>
              </a:rPr>
              <a:t>ақпанға</a:t>
            </a:r>
            <a:r>
              <a:rPr lang="kk-KZ" altLang="ru-RU" sz="1200" b="1" dirty="0">
                <a:latin typeface="Times New Roman" pitchFamily="18" charset="0"/>
                <a:cs typeface="Times New Roman" pitchFamily="18" charset="0"/>
              </a:rPr>
              <a:t>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24</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ақпан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25</a:t>
            </a:r>
            <a:r>
              <a:rPr lang="kk-KZ" altLang="ru-RU" sz="1200" b="1" dirty="0" smtClean="0">
                <a:solidFill>
                  <a:srgbClr val="000000"/>
                </a:solidFill>
                <a:latin typeface="Times New Roman" pitchFamily="18" charset="0"/>
                <a:cs typeface="Times New Roman" pitchFamily="18" charset="0"/>
              </a:rPr>
              <a:t> </a:t>
            </a:r>
            <a:r>
              <a:rPr lang="kk-KZ" sz="1200" b="1" dirty="0">
                <a:solidFill>
                  <a:srgbClr val="000000"/>
                </a:solidFill>
                <a:latin typeface="Times New Roman" pitchFamily="18" charset="0"/>
                <a:cs typeface="Times New Roman" pitchFamily="18" charset="0"/>
              </a:rPr>
              <a:t>ақпан</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Бұлтты, жауын-шашынсыз. Оңтүстік-батыстан, оңтүстіктен жел соғады, күші 9-14 м/с. Ауа температурасы түнде 19-21,  күндіз 7-9 градус аяз болады </a:t>
            </a:r>
          </a:p>
          <a:p>
            <a:pPr algn="ctr"/>
            <a:r>
              <a:rPr lang="kk-KZ" sz="1200" b="1" dirty="0" smtClean="0">
                <a:solidFill>
                  <a:srgbClr val="000000"/>
                </a:solidFill>
                <a:latin typeface="Times New Roman" pitchFamily="18" charset="0"/>
                <a:cs typeface="Times New Roman" pitchFamily="18" charset="0"/>
              </a:rPr>
              <a:t>26 ақпанға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25 </a:t>
            </a:r>
            <a:r>
              <a:rPr lang="kk-KZ" sz="1200" b="1" dirty="0">
                <a:solidFill>
                  <a:srgbClr val="000000"/>
                </a:solidFill>
                <a:latin typeface="Times New Roman" pitchFamily="18" charset="0"/>
                <a:cs typeface="Times New Roman" pitchFamily="18" charset="0"/>
              </a:rPr>
              <a:t>ақпан</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26 </a:t>
            </a:r>
            <a:r>
              <a:rPr lang="ru-RU" sz="1200" b="1" dirty="0" err="1">
                <a:solidFill>
                  <a:srgbClr val="000000"/>
                </a:solidFill>
                <a:latin typeface="Times New Roman" pitchFamily="18" charset="0"/>
                <a:cs typeface="Times New Roman" pitchFamily="18" charset="0"/>
              </a:rPr>
              <a:t>ақпан 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Бұлтты, жауын-шашынсыз. Оңтүстіктен жел соғады, күші 5-10 м/с. Ауа </a:t>
            </a:r>
            <a:r>
              <a:rPr lang="kk-KZ" sz="1200" smtClean="0">
                <a:latin typeface="Times New Roman" pitchFamily="18" charset="0"/>
                <a:cs typeface="Times New Roman" pitchFamily="18" charset="0"/>
              </a:rPr>
              <a:t>температурасы 10-12 </a:t>
            </a:r>
            <a:r>
              <a:rPr lang="kk-KZ" sz="1200" dirty="0" smtClean="0">
                <a:latin typeface="Times New Roman" pitchFamily="18" charset="0"/>
                <a:cs typeface="Times New Roman" pitchFamily="18" charset="0"/>
              </a:rPr>
              <a:t>градус аяз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227434050"/>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latin typeface="Times New Roman" pitchFamily="18" charset="0"/>
                          <a:cs typeface="Times New Roman" pitchFamily="18" charset="0"/>
                        </a:rPr>
                        <a:t>0,010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latin typeface="Times New Roman" pitchFamily="18" charset="0"/>
                          <a:cs typeface="Times New Roman" pitchFamily="18" charset="0"/>
                        </a:rPr>
                        <a:t>0,006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53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0,11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684</a:t>
                      </a:r>
                      <a:endParaRPr lang="kk-KZ"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0,14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30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0,15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0,413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ақпандағы </a:t>
            </a:r>
            <a:r>
              <a:rPr lang="ru-RU" altLang="ru-RU" sz="1200" b="1" dirty="0" err="1">
                <a:latin typeface="Times New Roman" panose="02020603050405020304" pitchFamily="18" charset="0"/>
                <a:cs typeface="Times New Roman" panose="02020603050405020304" pitchFamily="18" charset="0"/>
              </a:rPr>
              <a:t>Ақтөбе 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25 </a:t>
            </a:r>
            <a:r>
              <a:rPr lang="ru-RU" sz="1200" dirty="0" err="1">
                <a:solidFill>
                  <a:schemeClr val="tx1"/>
                </a:solidFill>
                <a:latin typeface="Times New Roman" panose="02020603050405020304" pitchFamily="18" charset="0"/>
                <a:cs typeface="Times New Roman" panose="02020603050405020304" pitchFamily="18" charset="0"/>
              </a:rPr>
              <a:t>ақпан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26 </a:t>
            </a:r>
            <a:r>
              <a:rPr lang="ru-RU" sz="1200" dirty="0" err="1">
                <a:solidFill>
                  <a:schemeClr val="tx1"/>
                </a:solidFill>
                <a:latin typeface="Times New Roman" panose="02020603050405020304" pitchFamily="18" charset="0"/>
                <a:cs typeface="Times New Roman" panose="02020603050405020304" pitchFamily="18" charset="0"/>
              </a:rPr>
              <a:t>ақпан 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altLang="en-US" sz="1200" b="1" dirty="0" err="1">
                <a:solidFill>
                  <a:schemeClr val="tx1"/>
                </a:solidFill>
                <a:latin typeface="Times New Roman" pitchFamily="18" charset="0"/>
                <a:cs typeface="Times New Roman" pitchFamily="18" charset="0"/>
                <a:sym typeface="+mn-ea"/>
              </a:rPr>
              <a:t>сейілуіне</a:t>
            </a:r>
            <a:r>
              <a:rPr lang="ru-RU" altLang="en-US" sz="1200" b="1" dirty="0">
                <a:solidFill>
                  <a:schemeClr val="tx1"/>
                </a:solidFill>
                <a:latin typeface="Times New Roman" pitchFamily="18" charset="0"/>
                <a:cs typeface="Times New Roman" pitchFamily="18" charset="0"/>
                <a:sym typeface="+mn-ea"/>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Кулекенова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Д.О./</a:t>
            </a:r>
            <a:r>
              <a:rPr lang="kk-KZ" altLang="ru-RU" sz="1200" b="1" i="1" dirty="0" smtClean="0">
                <a:solidFill>
                  <a:srgbClr val="000000"/>
                </a:solidFill>
                <a:latin typeface="Times New Roman" panose="02020603050405020304" pitchFamily="18" charset="0"/>
                <a:cs typeface="Times New Roman" panose="02020603050405020304" pitchFamily="18" charset="0"/>
              </a:rPr>
              <a:t>Жакибаева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7132</a:t>
                      </a:r>
                      <a:r>
                        <a:rPr sz="80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14326</TotalTime>
  <Words>517</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2814</cp:revision>
  <cp:lastPrinted>2021-07-01T07:38:07Z</cp:lastPrinted>
  <dcterms:created xsi:type="dcterms:W3CDTF">2018-03-27T06:03:00Z</dcterms:created>
  <dcterms:modified xsi:type="dcterms:W3CDTF">2023-02-24T07:13:02Z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