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a:t>
            </a: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үндіз жауын-шашынсыз (жаңбыр, қар). Б</a:t>
            </a:r>
            <a:r>
              <a:rPr lang="ru-RU" sz="1200" dirty="0" err="1" smtClean="0">
                <a:latin typeface="Times New Roman" pitchFamily="18" charset="0"/>
                <a:cs typeface="Times New Roman" pitchFamily="18" charset="0"/>
              </a:rPr>
              <a:t>атыс</a:t>
            </a:r>
            <a:r>
              <a:rPr lang="kk-KZ" sz="1200" dirty="0" smtClean="0">
                <a:latin typeface="Times New Roman" pitchFamily="18" charset="0"/>
                <a:cs typeface="Times New Roman" pitchFamily="18" charset="0"/>
              </a:rPr>
              <a:t>тан жел соғады, күші </a:t>
            </a:r>
            <a:r>
              <a:rPr lang="kk-KZ" sz="1200" dirty="0" smtClean="0">
                <a:latin typeface="Times New Roman" pitchFamily="18" charset="0"/>
                <a:cs typeface="Times New Roman" pitchFamily="18" charset="0"/>
              </a:rPr>
              <a:t>5-10, күндіз екпіні 14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Сол</a:t>
            </a:r>
            <a:r>
              <a:rPr lang="ru-RU" sz="1200" dirty="0" err="1" smtClean="0">
                <a:latin typeface="Times New Roman" pitchFamily="18" charset="0"/>
                <a:cs typeface="Times New Roman" pitchFamily="18" charset="0"/>
              </a:rPr>
              <a:t>түстік-шығыс</a:t>
            </a:r>
            <a:r>
              <a:rPr lang="kk-KZ" sz="1200" dirty="0" smtClean="0">
                <a:latin typeface="Times New Roman" pitchFamily="18" charset="0"/>
                <a:cs typeface="Times New Roman" pitchFamily="18" charset="0"/>
              </a:rPr>
              <a:t>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26</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5761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162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494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endParaRPr lang="kk-KZ"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14768</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3018</cp:revision>
  <cp:lastPrinted>2021-07-01T03:56:27Z</cp:lastPrinted>
  <dcterms:created xsi:type="dcterms:W3CDTF">2018-03-27T06:03:00Z</dcterms:created>
  <dcterms:modified xsi:type="dcterms:W3CDTF">2023-02-24T06:57:37Z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