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87813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24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24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8273554"/>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6"/>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14-16</a:t>
            </a:r>
            <a:r>
              <a:rPr lang="kk-KZ" sz="1100" kern="1400" dirty="0">
                <a:solidFill>
                  <a:srgbClr val="000000"/>
                </a:solidFill>
                <a:latin typeface="Times New Roman" panose="02020603050405020304" pitchFamily="18" charset="0"/>
                <a:ea typeface="Times New Roman" panose="02020603050405020304" pitchFamily="18" charset="0"/>
              </a:rPr>
              <a:t>,  күндіз 9-11 аяз.</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16-18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25</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26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20329</TotalTime>
  <Words>601</Words>
  <Application>Microsoft Office PowerPoint</Application>
  <PresentationFormat>Лист A4 (210x297 мм)</PresentationFormat>
  <Paragraphs>85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2023-01-16T10:13:34Z</cp:lastPrinted>
  <dcterms:created xsi:type="dcterms:W3CDTF">2018-03-27T06:03:00Z</dcterms:created>
  <dcterms:modified xsi:type="dcterms:W3CDTF">2023-02-24T05:04:21Z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