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0" d="100"/>
          <a:sy n="90" d="100"/>
        </p:scale>
        <p:origin x="-2814" y="-57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32675461"/>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0"/>
            <a:ext cx="4824536" cy="2123658"/>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24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25 </a:t>
            </a:r>
            <a:r>
              <a:rPr lang="kk-KZ" altLang="ru-RU" sz="1200" b="1" dirty="0" smtClean="0">
                <a:solidFill>
                  <a:srgbClr val="000000"/>
                </a:solidFill>
                <a:latin typeface="Times New Roman" pitchFamily="18" charset="0"/>
                <a:cs typeface="Times New Roman" pitchFamily="18" charset="0"/>
              </a:rPr>
              <a:t>ақпанға</a:t>
            </a:r>
            <a:endParaRPr lang="kk-KZ"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Оңтүстік-батыстан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 күндіз 11-13 градус </a:t>
            </a:r>
            <a:r>
              <a:rPr lang="kk-KZ" sz="1200" dirty="0">
                <a:latin typeface="Times New Roman" pitchFamily="18" charset="0"/>
                <a:cs typeface="Times New Roman" pitchFamily="18" charset="0"/>
              </a:rPr>
              <a:t>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26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25 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smtClean="0">
                <a:latin typeface="Times New Roman" pitchFamily="18" charset="0"/>
                <a:cs typeface="Times New Roman" pitchFamily="18" charset="0"/>
              </a:rPr>
              <a:t>  Көшпелі бұлтты, жауын-шашынсыз. </a:t>
            </a:r>
            <a:r>
              <a:rPr lang="kk-KZ" sz="1200" smtClean="0">
                <a:latin typeface="Times New Roman" pitchFamily="18" charset="0"/>
                <a:cs typeface="Times New Roman" pitchFamily="18" charset="0"/>
              </a:rPr>
              <a:t>Оңтүстік-батыстан, 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екпіні 15-20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13478</TotalTime>
  <Words>564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2821</cp:revision>
  <cp:lastPrinted>2021-07-01T03:56:27Z</cp:lastPrinted>
  <dcterms:created xsi:type="dcterms:W3CDTF">2018-03-27T06:03:00Z</dcterms:created>
  <dcterms:modified xsi:type="dcterms:W3CDTF">2023-02-24T06:45:14Z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