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292610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50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 жауын-шашын, таңертең және күндіз қатты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жауады. Кей уақытта  тұман, көктайғақ болады. Солтүстік-батыстан жел соғады, күші 8-13, түнде және таңертең екпіні 15-20 м/с. Ауа температурасы түнде және күндіз 0-2 градус жылы болады.</a:t>
            </a:r>
            <a:r>
              <a:rPr lang="kk-KZ" altLang="ru-RU" sz="1200" b="1" dirty="0" smtClean="0">
                <a:latin typeface="Times New Roman" pitchFamily="18" charset="0"/>
                <a:cs typeface="Times New Roman" pitchFamily="18" charset="0"/>
              </a:rPr>
              <a:t>                       </a:t>
            </a:r>
          </a:p>
          <a:p>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26 </a:t>
            </a:r>
            <a:r>
              <a:rPr lang="kk-KZ" altLang="ru-RU" sz="1200" b="1" dirty="0" smtClean="0">
                <a:latin typeface="Times New Roman" pitchFamily="18" charset="0"/>
                <a:cs typeface="Times New Roman" pitchFamily="18" charset="0"/>
              </a:rPr>
              <a:t>қаңтарға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ақпанға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13560</TotalTime>
  <Words>612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2791</cp:revision>
  <cp:lastPrinted>2021-07-01T03:56:27Z</cp:lastPrinted>
  <dcterms:created xsi:type="dcterms:W3CDTF">2018-03-27T06:03:00Z</dcterms:created>
  <dcterms:modified xsi:type="dcterms:W3CDTF">2023-02-24T06:14:14Z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