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71049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25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14-16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KZ" sz="1400" dirty="0">
              <a:latin typeface="Lucida Sans Unicode" panose="020B0602030504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26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16-18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февраля, ночью 26 февраля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960942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20723</TotalTime>
  <Words>646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3347</cp:revision>
  <cp:lastPrinted>2021-11-30T05:55:24Z</cp:lastPrinted>
  <dcterms:created xsi:type="dcterms:W3CDTF">2018-03-27T06:03:00Z</dcterms:created>
  <dcterms:modified xsi:type="dcterms:W3CDTF">2023-02-24T06:04:33Z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