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3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119185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394795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облачность, </a:t>
            </a:r>
            <a:r>
              <a:rPr lang="ru-RU" sz="1100" dirty="0">
                <a:latin typeface="Times New Roman, Times, serif, serif, EmojiFont"/>
              </a:rPr>
              <a:t>без осадков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. Ветер юго-западный 9-14, днем порывы 18-23 м/с. Температура воздуха ночью 3-5 мороза, днем 3-5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Переменная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15-20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16549</TotalTime>
  <Words>535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Times New Roman, Times, serif, serif, EmojiFont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2644</cp:revision>
  <cp:lastPrinted>2021-10-15T03:50:29Z</cp:lastPrinted>
  <dcterms:created xsi:type="dcterms:W3CDTF">2018-03-27T06:03:00Z</dcterms:created>
  <dcterms:modified xsi:type="dcterms:W3CDTF">2023-02-24T07:08:45Z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