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осадки (дождь, снег).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5-10, днем порывы 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0-2 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26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25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26 февраля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осадки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00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25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февраля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5761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162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494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14902</TotalTime>
  <Words>542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2962</cp:revision>
  <cp:lastPrinted>2021-07-01T03:56:27Z</cp:lastPrinted>
  <dcterms:created xsi:type="dcterms:W3CDTF">2018-03-27T06:03:00Z</dcterms:created>
  <dcterms:modified xsi:type="dcterms:W3CDTF">2023-02-24T06:57:55Z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