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северо-западный, западный 7-12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5-7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 мороза-1с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западный 7-12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6-8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13944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2533</cp:revision>
  <cp:lastPrinted>2021-07-01T03:56:27Z</cp:lastPrinted>
  <dcterms:created xsi:type="dcterms:W3CDTF">2018-03-27T06:03:00Z</dcterms:created>
  <dcterms:modified xsi:type="dcterms:W3CDTF">2023-02-24T07:23:53Z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