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11031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685719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осадки, утром и днем временами сильные (дождь, снег).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Времена-ми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туман, гололед. Ветер северо-западный 8-13, ночью и утром порывы 15-20 м/с. Температура воздуха ночью и днем 0-2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13176</TotalTime>
  <Words>645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2648</cp:revision>
  <cp:lastPrinted>2021-07-01T03:56:27Z</cp:lastPrinted>
  <dcterms:created xsi:type="dcterms:W3CDTF">2018-03-27T06:03:00Z</dcterms:created>
  <dcterms:modified xsi:type="dcterms:W3CDTF">2023-02-24T06:11:41Z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