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1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330897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25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Поземок. Ветер 9-14, ночью и утром порывы 15-20 м/с. Температура воздуха ночью 16-18, днем 11-13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26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15-17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42906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0.598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0.408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20032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14876</TotalTime>
  <Words>614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2576</cp:revision>
  <cp:lastPrinted>2021-07-01T03:56:27Z</cp:lastPrinted>
  <dcterms:created xsi:type="dcterms:W3CDTF">2018-03-27T06:03:00Z</dcterms:created>
  <dcterms:modified xsi:type="dcterms:W3CDTF">2023-02-24T06:36:11Z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