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юго-западный, южный 9-14 м/с. Температура воздуха ночью 19-21, днем 7-9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0630296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684</a:t>
                      </a:r>
                      <a:endParaRPr lang="kk-KZ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14800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2852</cp:revision>
  <cp:lastPrinted>2021-02-03T11:37:00Z</cp:lastPrinted>
  <dcterms:created xsi:type="dcterms:W3CDTF">2018-03-27T06:03:00Z</dcterms:created>
  <dcterms:modified xsi:type="dcterms:W3CDTF">2023-02-24T07:12:53Z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