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8D36150-18F4-46AD-A1D8-7DEA5492B4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84DFD-ECE1-439E-A895-2D81F07F66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41933-7F8E-4316-B4AC-62D3508F7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7EE89-2E3B-4335-B380-115D96548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59FCC-440A-403B-9C6E-6BBD9BAD2C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76967-E342-4FA9-899B-D4241B1D90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D8D84-1143-43DC-8CBB-AD8ABF6584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F1AD6-E74A-4827-B9CD-153E568977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F095D-286A-45D5-A679-2222D7DDF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724AF-55E1-4F5E-8D97-A7343B08C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8B7F-E9BE-44F5-936B-A937D816B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C3A56-4253-46CC-8B34-515903D20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9B37AC6-1A9E-464D-AE52-DD78B85628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24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25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Увеличение облачности, днем осадки, временами сильные (дождь, мокрый снег), туман, гололед. Ветер северо-западный 2-7, порывы 12 м/с. Температура воздуха ночью 1-3,  днем 4-6 тепла.</a:t>
            </a:r>
            <a:endParaRPr lang="ru-RU" altLang="zh-CN"/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снег. Ветер 2-7 м/с. Температура воздуха 5-7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26 февраля метеорологические условия будут способствовать</a:t>
            </a:r>
            <a:r>
              <a:rPr lang="ru-RU" altLang="en-US">
                <a:sym typeface="+mn-ea"/>
              </a:rPr>
              <a:t>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376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7022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789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15655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3159</cp:revision>
  <cp:lastPrinted>2021-07-01T09:11:30Z</cp:lastPrinted>
  <dcterms:created xsi:type="dcterms:W3CDTF">2018-03-27T06:03:00Z</dcterms:created>
  <dcterms:modified xsi:type="dcterms:W3CDTF">2023-02-24T07:39:35Z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