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488606"/>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1393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0,279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0,152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0,663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4</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4</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күші </a:t>
            </a:r>
            <a:r>
              <a:rPr lang="kk-KZ" sz="110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19313</TotalTime>
  <Words>583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2681</cp:revision>
  <cp:lastPrinted>2021-07-01T07:38:07Z</cp:lastPrinted>
  <dcterms:created xsi:type="dcterms:W3CDTF">2018-03-27T06:03:00Z</dcterms:created>
  <dcterms:modified xsi:type="dcterms:W3CDTF">2023-02-23T07:47:14Z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