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018716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23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3584747"/>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6"/>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таңертең және күндіз жауын-шашын (көбінесе қар), көктайғақ. Оңтүстік-батыстан жел соғады, күші 9-14 м/с. Ауа температурасы түнде 1-3 аяз,  күндіз 0-2 </a:t>
            </a:r>
            <a:r>
              <a:rPr lang="kk-KZ" sz="1100" kern="1400">
                <a:solidFill>
                  <a:srgbClr val="000000"/>
                </a:solidFill>
                <a:latin typeface="Times New Roman" panose="02020603050405020304" pitchFamily="18" charset="0"/>
                <a:ea typeface="Times New Roman" panose="02020603050405020304" pitchFamily="18" charset="0"/>
              </a:rPr>
              <a:t>жылы.</a:t>
            </a:r>
          </a:p>
          <a:p>
            <a:pPr algn="ctr"/>
            <a:r>
              <a:rPr lang="kk-KZ" sz="11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13-15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24</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25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20318</TotalTime>
  <Words>625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2023-01-16T10:13:34Z</cp:lastPrinted>
  <dcterms:created xsi:type="dcterms:W3CDTF">2018-03-27T06:03:00Z</dcterms:created>
  <dcterms:modified xsi:type="dcterms:W3CDTF">2023-02-23T07:01:28Z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