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0590529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24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25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72199466"/>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a:t>
                      </a: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16059</TotalTime>
  <Words>490</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2737</cp:revision>
  <cp:lastPrinted>2021-07-01T07:38:07Z</cp:lastPrinted>
  <dcterms:created xsi:type="dcterms:W3CDTF">2018-03-27T06:03:00Z</dcterms:created>
  <dcterms:modified xsi:type="dcterms:W3CDTF">2023-02-23T06:42:21Z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