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5532143"/>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54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23</a:t>
                      </a:r>
                      <a:r>
                        <a:rPr lang="ru-RU" altLang="zh-CN" sz="1200" b="1" i="0" baseline="0" dirty="0">
                          <a:solidFill>
                            <a:srgbClr val="002060"/>
                          </a:solidFill>
                          <a:latin typeface="Times New Roman" panose="02020603050405020304" pitchFamily="18" charset="0"/>
                          <a:cs typeface="Times New Roman" panose="02020603050405020304" pitchFamily="18" charset="0"/>
                        </a:rPr>
                        <a:t> 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23 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23 </a:t>
            </a:r>
            <a:r>
              <a:rPr lang="ru-RU" sz="1200" b="1" dirty="0" err="1">
                <a:solidFill>
                  <a:prstClr val="black"/>
                </a:solidFill>
                <a:latin typeface="Times New Roman" pitchFamily="18" charset="0"/>
                <a:cs typeface="Times New Roman" pitchFamily="18" charset="0"/>
              </a:rPr>
              <a:t>ақпан</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ақпан</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күндіз аздаған жаңбыр. </a:t>
            </a:r>
            <a:r>
              <a:rPr lang="kk-KZ" sz="1200" dirty="0">
                <a:solidFill>
                  <a:prstClr val="black"/>
                </a:solidFill>
                <a:latin typeface="Times New Roman" pitchFamily="18" charset="0"/>
                <a:cs typeface="Times New Roman" pitchFamily="18" charset="0"/>
              </a:rPr>
              <a:t>Оңтүстік-батыстан соғатын жел солтүстік-батыс желіне </a:t>
            </a:r>
            <a:r>
              <a:rPr lang="kk-KZ" sz="1200" dirty="0" smtClean="0">
                <a:solidFill>
                  <a:prstClr val="black"/>
                </a:solidFill>
                <a:latin typeface="Times New Roman" pitchFamily="18" charset="0"/>
                <a:cs typeface="Times New Roman" pitchFamily="18" charset="0"/>
              </a:rPr>
              <a:t>ауысады</a:t>
            </a:r>
            <a:r>
              <a:rPr lang="kk-KZ" sz="1200" dirty="0" smtClean="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a:t>
            </a:r>
            <a:r>
              <a:rPr lang="kk-KZ" sz="1200">
                <a:solidFill>
                  <a:prstClr val="black"/>
                </a:solidFill>
                <a:latin typeface="Times New Roman" pitchFamily="18" charset="0"/>
                <a:ea typeface="Calibri"/>
                <a:cs typeface="Times New Roman" pitchFamily="18" charset="0"/>
              </a:rPr>
              <a:t>, </a:t>
            </a:r>
            <a:r>
              <a:rPr lang="kk-KZ" sz="1200" smtClean="0">
                <a:solidFill>
                  <a:prstClr val="black"/>
                </a:solidFill>
                <a:latin typeface="Times New Roman" pitchFamily="18" charset="0"/>
                <a:ea typeface="Calibri"/>
                <a:cs typeface="Times New Roman" pitchFamily="18" charset="0"/>
              </a:rPr>
              <a:t> таңертен және күндіз екпіні </a:t>
            </a:r>
            <a:r>
              <a:rPr lang="kk-KZ" sz="1200" dirty="0" smtClean="0">
                <a:solidFill>
                  <a:prstClr val="black"/>
                </a:solidFill>
                <a:latin typeface="Times New Roman" pitchFamily="18" charset="0"/>
                <a:ea typeface="Calibri"/>
                <a:cs typeface="Times New Roman" pitchFamily="18" charset="0"/>
              </a:rPr>
              <a:t>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2-4, күндіз 15-17 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25 </a:t>
            </a:r>
            <a:r>
              <a:rPr lang="ru-RU" sz="1200" b="1" dirty="0" err="1">
                <a:solidFill>
                  <a:prstClr val="black"/>
                </a:solidFill>
                <a:latin typeface="Times New Roman" pitchFamily="18" charset="0"/>
                <a:cs typeface="Times New Roman" pitchFamily="18" charset="0"/>
              </a:rPr>
              <a:t>ақпанға</a:t>
            </a:r>
            <a:endParaRPr lang="ru-RU" sz="1200" b="1" dirty="0">
              <a:solidFill>
                <a:prstClr val="black"/>
              </a:solidFill>
              <a:latin typeface="Times New Roman" pitchFamily="18" charset="0"/>
              <a:cs typeface="Times New Roman" pitchFamily="18" charset="0"/>
            </a:endParaRPr>
          </a:p>
          <a:p>
            <a:pPr lvl="0" indent="182563" algn="ctr">
              <a:defRPr/>
            </a:pP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ақпан</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25 </a:t>
            </a:r>
            <a:r>
              <a:rPr lang="ru-RU" sz="1200" b="1" dirty="0" err="1">
                <a:solidFill>
                  <a:prstClr val="black"/>
                </a:solidFill>
                <a:latin typeface="Times New Roman" pitchFamily="18" charset="0"/>
                <a:cs typeface="Times New Roman" pitchFamily="18" charset="0"/>
              </a:rPr>
              <a:t>ақпан</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a:t>
            </a:r>
            <a:r>
              <a:rPr lang="kk-KZ" sz="1200" dirty="0" smtClean="0">
                <a:solidFill>
                  <a:prstClr val="black"/>
                </a:solidFill>
                <a:latin typeface="Times New Roman" pitchFamily="18" charset="0"/>
                <a:cs typeface="Times New Roman" pitchFamily="18" charset="0"/>
              </a:rPr>
              <a:t>, кей уақытта жауын-шашын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тұман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жел соғады, </a:t>
            </a:r>
            <a:r>
              <a:rPr lang="kk-KZ" sz="1200" dirty="0">
                <a:solidFill>
                  <a:prstClr val="black"/>
                </a:solidFill>
                <a:latin typeface="Times New Roman"/>
                <a:ea typeface="Calibri"/>
              </a:rPr>
              <a:t>күші </a:t>
            </a:r>
            <a:r>
              <a:rPr lang="kk-KZ" sz="1200" dirty="0">
                <a:solidFill>
                  <a:prstClr val="black"/>
                </a:solidFill>
                <a:latin typeface="Times New Roman" pitchFamily="18" charset="0"/>
                <a:cs typeface="Times New Roman" pitchFamily="18" charset="0"/>
              </a:rPr>
              <a:t>9-14, екпіні </a:t>
            </a:r>
            <a:r>
              <a:rPr lang="kk-KZ" sz="1200" dirty="0" smtClean="0">
                <a:solidFill>
                  <a:prstClr val="black"/>
                </a:solidFill>
                <a:latin typeface="Times New Roman" pitchFamily="18" charset="0"/>
                <a:cs typeface="Times New Roman" pitchFamily="18" charset="0"/>
              </a:rPr>
              <a:t>15-20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663741"/>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ақпанда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239225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1650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14532</TotalTime>
  <Words>608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2936</cp:revision>
  <cp:lastPrinted>2023-02-23T05:24:04Z</cp:lastPrinted>
  <dcterms:created xsi:type="dcterms:W3CDTF">2018-03-27T06:03:00Z</dcterms:created>
  <dcterms:modified xsi:type="dcterms:W3CDTF">2023-02-23T05:56:34Z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