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4625977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23 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19090490"/>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121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0,606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24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23 </a:t>
            </a:r>
            <a:r>
              <a:rPr lang="ru-RU" altLang="ru-RU" sz="1200" b="1" dirty="0" err="1">
                <a:solidFill>
                  <a:prstClr val="black"/>
                </a:solidFill>
                <a:latin typeface="Times New Roman" panose="02020603050405020304" pitchFamily="18" charset="0"/>
                <a:cs typeface="Times New Roman" panose="02020603050405020304" pitchFamily="18" charset="0"/>
              </a:rPr>
              <a:t>ақпанн</a:t>
            </a:r>
            <a:r>
              <a:rPr lang="kk-KZ" altLang="ru-RU" sz="1200" b="1" dirty="0">
                <a:solidFill>
                  <a:prstClr val="black"/>
                </a:solidFill>
                <a:latin typeface="Times New Roman" panose="02020603050405020304" pitchFamily="18" charset="0"/>
                <a:cs typeface="Times New Roman" panose="02020603050405020304" pitchFamily="18" charset="0"/>
              </a:rPr>
              <a:t>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24 </a:t>
            </a:r>
            <a:r>
              <a:rPr lang="ru-RU" altLang="ru-RU" sz="1200" b="1" dirty="0" err="1">
                <a:solidFill>
                  <a:prstClr val="black"/>
                </a:solidFill>
                <a:latin typeface="Times New Roman" panose="02020603050405020304" pitchFamily="18" charset="0"/>
                <a:cs typeface="Times New Roman" panose="02020603050405020304" pitchFamily="18" charset="0"/>
              </a:rPr>
              <a:t>ақпанның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a:solidFill>
                  <a:prstClr val="black"/>
                </a:solidFill>
                <a:latin typeface="Times New Roman" pitchFamily="18" charset="0"/>
                <a:cs typeface="Times New Roman" pitchFamily="18" charset="0"/>
              </a:rPr>
              <a:t>т</a:t>
            </a:r>
            <a:r>
              <a:rPr lang="kk-KZ" sz="1200" dirty="0" smtClean="0">
                <a:solidFill>
                  <a:prstClr val="black"/>
                </a:solidFill>
                <a:latin typeface="Times New Roman" pitchFamily="18" charset="0"/>
                <a:cs typeface="Times New Roman" pitchFamily="18" charset="0"/>
              </a:rPr>
              <a:t>үнде жауын-шашын </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жаңбыр, қар</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жел соғады 7-12, екпіні 15-20 м/с.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7-9° </a:t>
            </a:r>
            <a:r>
              <a:rPr lang="kk-KZ" sz="1200" dirty="0" smtClean="0">
                <a:solidFill>
                  <a:prstClr val="black"/>
                </a:solidFill>
                <a:latin typeface="Times New Roman" pitchFamily="18" charset="0"/>
                <a:cs typeface="Times New Roman" pitchFamily="18" charset="0"/>
              </a:rPr>
              <a:t>жылы болады.</a:t>
            </a:r>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25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Жер оңтүстіктен соғады 7-12 м/с</a:t>
            </a:r>
            <a:r>
              <a:rPr lang="kk-KZ" sz="12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және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0-2°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5080402" y="226288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Қ</a:t>
            </a:r>
            <a:r>
              <a:rPr lang="ru-RU" sz="1200" dirty="0" err="1" smtClean="0">
                <a:solidFill>
                  <a:prstClr val="black"/>
                </a:solidFill>
                <a:latin typeface="Times New Roman" panose="02020603050405020304" pitchFamily="18" charset="0"/>
                <a:cs typeface="Times New Roman" panose="02020603050405020304" pitchFamily="18" charset="0"/>
              </a:rPr>
              <a:t>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58831" y="315120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Бухтоярова Л.А.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200" b="1" i="1" dirty="0" smtClean="0">
                <a:solidFill>
                  <a:srgbClr val="000000"/>
                </a:solidFill>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19780</TotalTime>
  <Words>621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2829</cp:revision>
  <cp:lastPrinted>2021-07-01T03:56:27Z</cp:lastPrinted>
  <dcterms:created xsi:type="dcterms:W3CDTF">2018-03-27T06:03:00Z</dcterms:created>
  <dcterms:modified xsi:type="dcterms:W3CDTF">2023-02-23T07:47:19Z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