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5" d="100"/>
          <a:sy n="125" d="100"/>
        </p:scale>
        <p:origin x="-1794"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054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643470"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24 </a:t>
            </a:r>
            <a:r>
              <a:rPr lang="kk-KZ" sz="1200" b="1" dirty="0">
                <a:solidFill>
                  <a:srgbClr val="000000"/>
                </a:solidFill>
                <a:latin typeface="Times New Roman" pitchFamily="18" charset="0"/>
                <a:cs typeface="Times New Roman" pitchFamily="18" charset="0"/>
              </a:rPr>
              <a:t>ақпанға</a:t>
            </a:r>
            <a:r>
              <a:rPr lang="kk-KZ" altLang="ru-RU" sz="1200" b="1" dirty="0">
                <a:latin typeface="Times New Roman" pitchFamily="18" charset="0"/>
                <a:cs typeface="Times New Roman" pitchFamily="18" charset="0"/>
              </a:rPr>
              <a:t>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23</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ақпан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24</a:t>
            </a:r>
            <a:r>
              <a:rPr lang="kk-KZ" altLang="ru-RU" sz="1200" b="1" dirty="0" smtClean="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ақпан</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Оңтүстік-батыстан</a:t>
            </a:r>
            <a:r>
              <a:rPr lang="kk-KZ" sz="1200" dirty="0" smtClean="0">
                <a:latin typeface="Times New Roman" pitchFamily="18" charset="0"/>
                <a:cs typeface="Times New Roman" pitchFamily="18" charset="0"/>
              </a:rPr>
              <a:t>, батыстан жел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түнде екпіні </a:t>
            </a:r>
            <a:r>
              <a:rPr lang="kk-KZ" sz="1200" dirty="0" smtClean="0">
                <a:latin typeface="Times New Roman" pitchFamily="18" charset="0"/>
                <a:cs typeface="Times New Roman" pitchFamily="18" charset="0"/>
              </a:rPr>
              <a:t>15 м/с</a:t>
            </a:r>
            <a:r>
              <a:rPr lang="kk-KZ" sz="1200" dirty="0" smtClean="0">
                <a:latin typeface="Times New Roman" pitchFamily="18" charset="0"/>
                <a:cs typeface="Times New Roman" pitchFamily="18" charset="0"/>
              </a:rPr>
              <a:t>. Ауа температурасы түнде 16-18,  күндіз 14-16 градус аяз болады </a:t>
            </a:r>
            <a:endParaRPr lang="kk-KZ" sz="1200" dirty="0" smtClean="0">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25 ақпанға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24 </a:t>
            </a:r>
            <a:r>
              <a:rPr lang="kk-KZ" sz="1200" b="1" dirty="0">
                <a:solidFill>
                  <a:srgbClr val="000000"/>
                </a:solidFill>
                <a:latin typeface="Times New Roman" pitchFamily="18" charset="0"/>
                <a:cs typeface="Times New Roman" pitchFamily="18" charset="0"/>
              </a:rPr>
              <a:t>ақпан</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25 </a:t>
            </a:r>
            <a:r>
              <a:rPr lang="ru-RU" sz="1200" b="1" dirty="0" err="1">
                <a:solidFill>
                  <a:srgbClr val="000000"/>
                </a:solidFill>
                <a:latin typeface="Times New Roman" pitchFamily="18" charset="0"/>
                <a:cs typeface="Times New Roman" pitchFamily="18" charset="0"/>
              </a:rPr>
              <a:t>ақпан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 жауын-шашынсыз. </a:t>
            </a:r>
            <a:r>
              <a:rPr lang="kk-KZ" sz="1200" dirty="0" smtClean="0">
                <a:latin typeface="Times New Roman" pitchFamily="18" charset="0"/>
                <a:cs typeface="Times New Roman" pitchFamily="18" charset="0"/>
              </a:rPr>
              <a:t>Оңтүстік-</a:t>
            </a:r>
            <a:r>
              <a:rPr lang="kk-KZ" sz="1200" dirty="0" smtClean="0">
                <a:latin typeface="Times New Roman" pitchFamily="18" charset="0"/>
                <a:cs typeface="Times New Roman" pitchFamily="18" charset="0"/>
              </a:rPr>
              <a:t>б</a:t>
            </a:r>
            <a:r>
              <a:rPr lang="kk-KZ" sz="1200" dirty="0" smtClean="0">
                <a:latin typeface="Times New Roman" pitchFamily="18" charset="0"/>
                <a:cs typeface="Times New Roman" pitchFamily="18" charset="0"/>
              </a:rPr>
              <a:t>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19-21 </a:t>
            </a:r>
            <a:r>
              <a:rPr lang="kk-KZ" sz="1200" dirty="0" smtClean="0">
                <a:latin typeface="Times New Roman" pitchFamily="18" charset="0"/>
                <a:cs typeface="Times New Roman" pitchFamily="18" charset="0"/>
              </a:rPr>
              <a:t>градус аяз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382373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itchFamily="18" charset="0"/>
                          <a:cs typeface="Times New Roman" pitchFamily="18" charset="0"/>
                        </a:rPr>
                        <a:t>0,010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186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0,37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56</a:t>
                      </a:r>
                      <a:r>
                        <a:rPr lang="en-US" sz="1000" dirty="0" smtClean="0">
                          <a:latin typeface="Times New Roman" pitchFamily="18" charset="0"/>
                          <a:cs typeface="Times New Roman" pitchFamily="18" charset="0"/>
                        </a:rPr>
                        <a:t>1</a:t>
                      </a:r>
                      <a:endParaRPr lang="kk-KZ"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5</a:t>
                      </a:r>
                      <a:r>
                        <a:rPr lang="en-US" sz="1000" dirty="0" smtClean="0">
                          <a:latin typeface="Times New Roman" pitchFamily="18" charset="0"/>
                          <a:cs typeface="Times New Roman" pitchFamily="18" charset="0"/>
                        </a:rPr>
                        <a:t>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a:t>
                      </a:r>
                      <a:r>
                        <a:rPr lang="en-US" sz="1000" dirty="0" smtClean="0">
                          <a:latin typeface="Times New Roman" pitchFamily="18" charset="0"/>
                          <a:cs typeface="Times New Roman" pitchFamily="18" charset="0"/>
                        </a:rPr>
                        <a:t>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a:t>
                      </a:r>
                      <a:r>
                        <a:rPr lang="en-US" sz="1000" dirty="0" smtClean="0">
                          <a:latin typeface="Times New Roman" pitchFamily="18" charset="0"/>
                          <a:cs typeface="Times New Roman" pitchFamily="18" charset="0"/>
                        </a:rPr>
                        <a:t>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0,413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ақпандағы </a:t>
            </a:r>
            <a:r>
              <a:rPr lang="ru-RU" altLang="ru-RU" sz="1200" b="1" dirty="0" err="1">
                <a:latin typeface="Times New Roman" panose="02020603050405020304" pitchFamily="18" charset="0"/>
                <a:cs typeface="Times New Roman" panose="02020603050405020304" pitchFamily="18" charset="0"/>
              </a:rPr>
              <a:t>Ақтөбе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a:solidFill>
                  <a:schemeClr val="tx1"/>
                </a:solidFill>
                <a:latin typeface="Times New Roman" panose="02020603050405020304" pitchFamily="18" charset="0"/>
                <a:cs typeface="Times New Roman" panose="02020603050405020304" pitchFamily="18" charset="0"/>
              </a:rPr>
              <a:t>ақпан 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altLang="en-US" sz="1200" b="1" dirty="0" err="1">
                <a:solidFill>
                  <a:schemeClr val="tx1"/>
                </a:solidFill>
                <a:latin typeface="Times New Roman" pitchFamily="18" charset="0"/>
                <a:cs typeface="Times New Roman" pitchFamily="18" charset="0"/>
                <a:sym typeface="+mn-ea"/>
              </a:rPr>
              <a:t>сейілуіне</a:t>
            </a:r>
            <a:r>
              <a:rPr lang="ru-RU" altLang="en-US" sz="1200" b="1" dirty="0">
                <a:solidFill>
                  <a:schemeClr val="tx1"/>
                </a:solidFill>
                <a:latin typeface="Times New Roman" pitchFamily="18" charset="0"/>
                <a:cs typeface="Times New Roman" pitchFamily="18" charset="0"/>
                <a:sym typeface="+mn-ea"/>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Тілеубергенова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Жакибаева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7132</a:t>
                      </a:r>
                      <a:r>
                        <a:rPr sz="80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14317</TotalTime>
  <Words>526</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2812</cp:revision>
  <cp:lastPrinted>2021-07-01T07:38:07Z</cp:lastPrinted>
  <dcterms:created xsi:type="dcterms:W3CDTF">2018-03-27T06:03:00Z</dcterms:created>
  <dcterms:modified xsi:type="dcterms:W3CDTF">2023-02-23T08:50:24Z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