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80" d="100"/>
          <a:sy n="80" d="100"/>
        </p:scale>
        <p:origin x="-78"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7638184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50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таңертең және күндіз жаңбыр жауады. </a:t>
            </a:r>
            <a:r>
              <a:rPr lang="kk-K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солтүстік-батысқа ауысатын жел соғады, күші 8-13, таңертең және күндіз екпіні 15-20 м/с. Ауа температурасы түнде 6-8, күндіз 14-16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25 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(жаңбыр, қар) жауады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екпні 15-20 м/с. Ауа температурасы </a:t>
            </a:r>
            <a:r>
              <a:rPr lang="kk-KZ" sz="1100" dirty="0" smtClean="0">
                <a:latin typeface="Times New Roman" pitchFamily="18" charset="0"/>
                <a:cs typeface="Times New Roman" pitchFamily="18" charset="0"/>
              </a:rPr>
              <a:t>                0-2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28599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13538</TotalTime>
  <Words>609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2788</cp:revision>
  <cp:lastPrinted>2021-07-01T03:56:27Z</cp:lastPrinted>
  <dcterms:created xsi:type="dcterms:W3CDTF">2018-03-27T06:03:00Z</dcterms:created>
  <dcterms:modified xsi:type="dcterms:W3CDTF">2023-02-23T07:09:20Z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