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ңтүстік-батыс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14-16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ru-RU" sz="1100" b="1" dirty="0" smtClean="0">
                <a:latin typeface="Times New Roman" pitchFamily="18" charset="0"/>
                <a:ea typeface="Times New Roman KZ" pitchFamily="18" charset="0"/>
                <a:cs typeface="Times New Roman" pitchFamily="18" charset="0"/>
              </a:rPr>
              <a:t>25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2-7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alt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5639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293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8</a:t>
                      </a:r>
                      <a:endParaRPr lang="kk-KZ"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14725</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3015</cp:revision>
  <cp:lastPrinted>2021-07-01T03:56:27Z</cp:lastPrinted>
  <dcterms:created xsi:type="dcterms:W3CDTF">2018-03-27T06:03:00Z</dcterms:created>
  <dcterms:modified xsi:type="dcterms:W3CDTF">2023-02-23T07:42:30Z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