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5199163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1910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ақпан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500439"/>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214555"/>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10190"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14432</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2609</cp:revision>
  <cp:lastPrinted>2021-07-01T07:38:07Z</cp:lastPrinted>
  <dcterms:created xsi:type="dcterms:W3CDTF">2018-03-27T06:03:00Z</dcterms:created>
  <dcterms:modified xsi:type="dcterms:W3CDTF">2023-02-23T06:26:02Z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